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4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91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3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97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0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6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7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8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7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F046-34B5-48F9-B332-401ABE22E6A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51C644-411D-458C-B7D7-11717E0F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1" y="335280"/>
            <a:ext cx="8549639" cy="22402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МБДОУ ЦРР – д/с №1 «Светлячок» г. </a:t>
            </a:r>
            <a:r>
              <a:rPr lang="ru-RU" sz="40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Ипатово Ставропольского края</a:t>
            </a:r>
            <a:endParaRPr lang="ru-RU" sz="40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19" y="196740"/>
            <a:ext cx="3574473" cy="3337560"/>
          </a:xfrm>
          <a:prstGeom prst="rect">
            <a:avLst/>
          </a:prstGeom>
        </p:spPr>
      </p:pic>
      <p:pic>
        <p:nvPicPr>
          <p:cNvPr id="6" name="Рисунок 5" descr="SDC1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18" y="2048400"/>
            <a:ext cx="5193778" cy="421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79" y="2892840"/>
            <a:ext cx="4677280" cy="3507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2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52400"/>
            <a:ext cx="41148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75260"/>
            <a:ext cx="4084320" cy="306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3444240"/>
            <a:ext cx="4282440" cy="3211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444240"/>
            <a:ext cx="4282440" cy="3211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93" y="175260"/>
            <a:ext cx="357447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10" y="472440"/>
            <a:ext cx="4231640" cy="3173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-382" r="20751" b="-1"/>
          <a:stretch/>
        </p:blipFill>
        <p:spPr>
          <a:xfrm>
            <a:off x="8686800" y="1445894"/>
            <a:ext cx="3063240" cy="400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1210" r="23649"/>
          <a:stretch/>
        </p:blipFill>
        <p:spPr>
          <a:xfrm>
            <a:off x="312420" y="959167"/>
            <a:ext cx="3444240" cy="4977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98" y="3940457"/>
            <a:ext cx="3124642" cy="29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14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Cambria</vt:lpstr>
      <vt:lpstr>Trebuchet MS</vt:lpstr>
      <vt:lpstr>Wingdings 3</vt:lpstr>
      <vt:lpstr>Аспект</vt:lpstr>
      <vt:lpstr>МБДОУ ЦРР – д/с №1 «Светлячок» г. Ипатово Ставропольского края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2019-03-13T12:17:47Z</dcterms:created>
  <dcterms:modified xsi:type="dcterms:W3CDTF">2019-03-14T06:26:27Z</dcterms:modified>
</cp:coreProperties>
</file>